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66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87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160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18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055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96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5914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03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10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60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93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EF22F-94FC-4CC8-9D00-4B8C06BD3B0E}" type="datetimeFigureOut">
              <a:rPr lang="en-NL" smtClean="0"/>
              <a:t>08/24/2026</a:t>
            </a:fld>
            <a:endParaRPr lang="en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8E0AF23-62FB-4B5A-8F23-F1DC29028314}" type="slidenum">
              <a:rPr lang="en-NL" smtClean="0"/>
              <a:t>‹nr.›</a:t>
            </a:fld>
            <a:endParaRPr lang="en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41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XC7KV3bMt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C2EA66-797D-3D2E-1DCE-0781C9645A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Burgerschap inclusiviteit</a:t>
            </a:r>
            <a:endParaRPr lang="en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F24CA1B-B1EA-A3A2-B6C9-D2619AD503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Gemaakt door: Tomas, Luca en Jorrit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73407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609334-014E-3484-9FAE-CD7276CEC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Filmpje inclusiviteit</a:t>
            </a:r>
            <a:endParaRPr lang="en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440A3D-4071-A9C5-D39B-9C628C2A2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https://www.youtube.com/watch?v=BXC7KV3bMtc</a:t>
            </a:r>
            <a:r>
              <a:rPr lang="nl-NL" dirty="0"/>
              <a:t> 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77393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02EF6-09F7-49D4-9426-78F2CB02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Stelling 1</a:t>
            </a:r>
            <a:endParaRPr lang="en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C43A96-C27F-71AF-0F5B-ECE3453C9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Iedere leerling verdient gelijke kansen op een reguliere basisschool, ongeacht (taal/afkomst)</a:t>
            </a:r>
            <a:endParaRPr lang="en-NL" sz="3200" dirty="0"/>
          </a:p>
        </p:txBody>
      </p:sp>
    </p:spTree>
    <p:extLst>
      <p:ext uri="{BB962C8B-B14F-4D97-AF65-F5344CB8AC3E}">
        <p14:creationId xmlns:p14="http://schemas.microsoft.com/office/powerpoint/2010/main" val="221843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472BE9-64ED-9468-CF05-589EF801F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Stelling 2</a:t>
            </a:r>
            <a:endParaRPr lang="en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8099AC-F50A-0E54-4B97-BC966A3AF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Basisscholen moeten zorgen voor een veilige plek waar alle kinderen zichzelf kunnen zijn. En respect is voor verschillen.</a:t>
            </a:r>
            <a:endParaRPr lang="en-NL" sz="3200" dirty="0"/>
          </a:p>
        </p:txBody>
      </p:sp>
    </p:spTree>
    <p:extLst>
      <p:ext uri="{BB962C8B-B14F-4D97-AF65-F5344CB8AC3E}">
        <p14:creationId xmlns:p14="http://schemas.microsoft.com/office/powerpoint/2010/main" val="231220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DEC15-32EC-C5E4-7195-C91432A1C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Stelling 3</a:t>
            </a:r>
            <a:endParaRPr lang="en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4DC3149-C6B5-90DE-B02B-90D39F5FE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Leerkrachten zouden extra scholing moeten krijgen om </a:t>
            </a:r>
            <a:r>
              <a:rPr lang="nl-NL" sz="3200" dirty="0" err="1"/>
              <a:t>om</a:t>
            </a:r>
            <a:r>
              <a:rPr lang="nl-NL" sz="3200" dirty="0"/>
              <a:t> te kunnen gaan met inclusieve lessen te kunne geven.</a:t>
            </a:r>
            <a:endParaRPr lang="en-NL" sz="3200" dirty="0"/>
          </a:p>
        </p:txBody>
      </p:sp>
    </p:spTree>
    <p:extLst>
      <p:ext uri="{BB962C8B-B14F-4D97-AF65-F5344CB8AC3E}">
        <p14:creationId xmlns:p14="http://schemas.microsoft.com/office/powerpoint/2010/main" val="1133988112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</TotalTime>
  <Words>85</Words>
  <Application>Microsoft Office PowerPoint</Application>
  <PresentationFormat>Breedbeeld</PresentationFormat>
  <Paragraphs>10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Galerie</vt:lpstr>
      <vt:lpstr>Burgerschap inclusiviteit</vt:lpstr>
      <vt:lpstr>Filmpje inclusiviteit</vt:lpstr>
      <vt:lpstr>Stelling 1</vt:lpstr>
      <vt:lpstr>Stelling 2</vt:lpstr>
      <vt:lpstr>Stelling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Jorrit van Gorkum</dc:creator>
  <cp:lastModifiedBy>Tomas Hofstra</cp:lastModifiedBy>
  <cp:revision>1</cp:revision>
  <dcterms:created xsi:type="dcterms:W3CDTF">2025-06-16T09:12:33Z</dcterms:created>
  <dcterms:modified xsi:type="dcterms:W3CDTF">2026-08-24T10:13:17Z</dcterms:modified>
</cp:coreProperties>
</file>